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D7CF2-E7F7-394B-BCA5-3C7848E24576}" type="datetimeFigureOut">
              <a:rPr lang="ca-ES" smtClean="0"/>
              <a:t>1/6/20</a:t>
            </a:fld>
            <a:endParaRPr lang="ca-E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ca-E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B7E1B-44B9-CB43-9DAB-0599D4BBD4C5}" type="slidenum">
              <a:rPr lang="ca-ES" smtClean="0"/>
              <a:t>‹nr.›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057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B7E1B-44B9-CB43-9DAB-0599D4BBD4C5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39223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2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6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2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5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7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256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4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6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8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3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9" r:id="rId6"/>
    <p:sldLayoutId id="2147483854" r:id="rId7"/>
    <p:sldLayoutId id="2147483855" r:id="rId8"/>
    <p:sldLayoutId id="2147483856" r:id="rId9"/>
    <p:sldLayoutId id="2147483858" r:id="rId10"/>
    <p:sldLayoutId id="214748385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-class_blimp" TargetMode="External"/><Relationship Id="rId3" Type="http://schemas.openxmlformats.org/officeDocument/2006/relationships/image" Target="../media/image2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lickr.com/photos/boston_public_library/5860911091/" TargetMode="External"/><Relationship Id="rId11" Type="http://schemas.openxmlformats.org/officeDocument/2006/relationships/hyperlink" Target="https://creativecommons.org/licenses/by-sa/3.0/" TargetMode="External"/><Relationship Id="rId5" Type="http://schemas.openxmlformats.org/officeDocument/2006/relationships/image" Target="../media/image3.jpg"/><Relationship Id="rId10" Type="http://schemas.openxmlformats.org/officeDocument/2006/relationships/hyperlink" Target="https://en.wikipedia.org/wiki/Airline" TargetMode="External"/><Relationship Id="rId4" Type="http://schemas.openxmlformats.org/officeDocument/2006/relationships/hyperlink" Target="https://en.wikipedia.org/wiki/AEA_Silver_Dart" TargetMode="External"/><Relationship Id="rId9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CCBFB0F1-8D4F-48E7-90E1-56F6308FF1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" b="15633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C754159-3D5E-9B44-84AF-C6B666171EDA}"/>
              </a:ext>
            </a:extLst>
          </p:cNvPr>
          <p:cNvSpPr txBox="1"/>
          <p:nvPr/>
        </p:nvSpPr>
        <p:spPr>
          <a:xfrm>
            <a:off x="643466" y="1322616"/>
            <a:ext cx="10905059" cy="26512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5400" spc="-5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history of airplane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57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vak 8">
            <a:extLst>
              <a:ext uri="{FF2B5EF4-FFF2-40B4-BE49-F238E27FC236}">
                <a16:creationId xmlns:a16="http://schemas.microsoft.com/office/drawing/2014/main" id="{86EA7448-BD91-5949-AFA6-4B41A3151F05}"/>
              </a:ext>
            </a:extLst>
          </p:cNvPr>
          <p:cNvSpPr txBox="1"/>
          <p:nvPr/>
        </p:nvSpPr>
        <p:spPr>
          <a:xfrm>
            <a:off x="2352675" y="0"/>
            <a:ext cx="74866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4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AIRPLANES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654BE07A-B4F9-BD49-9A99-6611B006F616}"/>
              </a:ext>
            </a:extLst>
          </p:cNvPr>
          <p:cNvSpPr txBox="1"/>
          <p:nvPr/>
        </p:nvSpPr>
        <p:spPr>
          <a:xfrm>
            <a:off x="415636" y="1401289"/>
            <a:ext cx="2327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First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airplane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/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glider</a:t>
            </a:r>
            <a:endParaRPr lang="ca-E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pic>
        <p:nvPicPr>
          <p:cNvPr id="12" name="Afbeelding 11" descr="Afbeelding met buiten, transport, lucht, rijden&#10;&#10;Automatisch gegenereerde beschrijving">
            <a:extLst>
              <a:ext uri="{FF2B5EF4-FFF2-40B4-BE49-F238E27FC236}">
                <a16:creationId xmlns:a16="http://schemas.microsoft.com/office/drawing/2014/main" id="{4E169E90-EF53-3640-972D-DAF591873C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2324619"/>
            <a:ext cx="3040040" cy="2026693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F4C7531-24A4-A342-B610-A088679B7DAD}"/>
              </a:ext>
            </a:extLst>
          </p:cNvPr>
          <p:cNvSpPr txBox="1"/>
          <p:nvPr/>
        </p:nvSpPr>
        <p:spPr>
          <a:xfrm>
            <a:off x="356238" y="457566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Invented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Wright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brothers</a:t>
            </a:r>
            <a:endParaRPr lang="ca-E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pic>
        <p:nvPicPr>
          <p:cNvPr id="16" name="Afbeelding 15" descr="Afbeelding met vliegtuig, buiten, water, zitten&#10;&#10;Automatisch gegenereerde beschrijving">
            <a:extLst>
              <a:ext uri="{FF2B5EF4-FFF2-40B4-BE49-F238E27FC236}">
                <a16:creationId xmlns:a16="http://schemas.microsoft.com/office/drawing/2014/main" id="{5A2D0419-AFE9-5F42-9C68-FD440539F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056200" y="2324618"/>
            <a:ext cx="2825301" cy="2026693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A772CAB1-0223-8545-86B3-7CEE9D61CE27}"/>
              </a:ext>
            </a:extLst>
          </p:cNvPr>
          <p:cNvSpPr txBox="1"/>
          <p:nvPr/>
        </p:nvSpPr>
        <p:spPr>
          <a:xfrm>
            <a:off x="3305067" y="1401288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first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passenger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plane</a:t>
            </a:r>
            <a:endParaRPr lang="ca-E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pic>
        <p:nvPicPr>
          <p:cNvPr id="20" name="Afbeelding 19" descr="Afbeelding met vliegtuig, buiten, groot, transport&#10;&#10;Automatisch gegenereerde beschrijving">
            <a:extLst>
              <a:ext uri="{FF2B5EF4-FFF2-40B4-BE49-F238E27FC236}">
                <a16:creationId xmlns:a16="http://schemas.microsoft.com/office/drawing/2014/main" id="{019D39F5-A753-6E48-896E-6AE154766A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897659" y="2324619"/>
            <a:ext cx="2825299" cy="1955800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D88C8670-60F8-164F-B7DC-ACA8CD1E221F}"/>
              </a:ext>
            </a:extLst>
          </p:cNvPr>
          <p:cNvSpPr txBox="1"/>
          <p:nvPr/>
        </p:nvSpPr>
        <p:spPr>
          <a:xfrm>
            <a:off x="6194497" y="1401287"/>
            <a:ext cx="2327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first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passenger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plane</a:t>
            </a:r>
            <a:endParaRPr lang="ca-E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pic>
        <p:nvPicPr>
          <p:cNvPr id="24" name="Afbeelding 23" descr="Afbeelding met buiten, vliegtuig, vliegen, bewolkt&#10;&#10;Automatisch gegenereerde beschrijving">
            <a:extLst>
              <a:ext uri="{FF2B5EF4-FFF2-40B4-BE49-F238E27FC236}">
                <a16:creationId xmlns:a16="http://schemas.microsoft.com/office/drawing/2014/main" id="{93D67FD9-78BB-514E-9427-16CB6E371C2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8742124" y="2253729"/>
            <a:ext cx="3040039" cy="2026692"/>
          </a:xfrm>
          <a:prstGeom prst="rect">
            <a:avLst/>
          </a:prstGeom>
        </p:spPr>
      </p:pic>
      <p:sp>
        <p:nvSpPr>
          <p:cNvPr id="25" name="Tekstvak 24">
            <a:extLst>
              <a:ext uri="{FF2B5EF4-FFF2-40B4-BE49-F238E27FC236}">
                <a16:creationId xmlns:a16="http://schemas.microsoft.com/office/drawing/2014/main" id="{A7C49977-8109-574A-A0FF-B813E99FFCF2}"/>
              </a:ext>
            </a:extLst>
          </p:cNvPr>
          <p:cNvSpPr txBox="1"/>
          <p:nvPr/>
        </p:nvSpPr>
        <p:spPr>
          <a:xfrm>
            <a:off x="11567423" y="4176010"/>
            <a:ext cx="112332" cy="770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900">
                <a:hlinkClick r:id="rId10" tooltip="https://en.wikipedia.org/wiki/Airline"/>
              </a:rPr>
              <a:t>Deze foto</a:t>
            </a:r>
            <a:r>
              <a:rPr lang="ca-ES" sz="900"/>
              <a:t> van Onbekende auteur is gelicentieerd onder </a:t>
            </a:r>
            <a:r>
              <a:rPr lang="ca-ES" sz="900">
                <a:hlinkClick r:id="rId11" tooltip="https://creativecommons.org/licenses/by-sa/3.0/"/>
              </a:rPr>
              <a:t>CC BY-SA</a:t>
            </a:r>
            <a:endParaRPr lang="ca-ES" sz="900"/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1FC9885A-6808-064A-8B24-27EFC2F649D4}"/>
              </a:ext>
            </a:extLst>
          </p:cNvPr>
          <p:cNvSpPr txBox="1"/>
          <p:nvPr/>
        </p:nvSpPr>
        <p:spPr>
          <a:xfrm>
            <a:off x="9442838" y="1788890"/>
            <a:ext cx="1930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And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now</a:t>
            </a:r>
            <a:endParaRPr lang="ca-E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736EFA0-7A27-7A47-BA5A-90B204E8B75B}"/>
              </a:ext>
            </a:extLst>
          </p:cNvPr>
          <p:cNvSpPr txBox="1"/>
          <p:nvPr/>
        </p:nvSpPr>
        <p:spPr>
          <a:xfrm>
            <a:off x="585788" y="5672138"/>
            <a:ext cx="1957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in 1903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7737E1F3-F798-3D4C-AE65-D9A2F8B74B29}"/>
              </a:ext>
            </a:extLst>
          </p:cNvPr>
          <p:cNvSpPr txBox="1"/>
          <p:nvPr/>
        </p:nvSpPr>
        <p:spPr>
          <a:xfrm>
            <a:off x="3305067" y="4714167"/>
            <a:ext cx="184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in 1920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1E265D2A-599E-204E-8A40-050926F83085}"/>
              </a:ext>
            </a:extLst>
          </p:cNvPr>
          <p:cNvSpPr txBox="1"/>
          <p:nvPr/>
        </p:nvSpPr>
        <p:spPr>
          <a:xfrm>
            <a:off x="6215063" y="4829175"/>
            <a:ext cx="204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in 1930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A860FBAF-00B4-934C-8A87-3E40571104FB}"/>
              </a:ext>
            </a:extLst>
          </p:cNvPr>
          <p:cNvSpPr txBox="1"/>
          <p:nvPr/>
        </p:nvSpPr>
        <p:spPr>
          <a:xfrm>
            <a:off x="8742124" y="4843463"/>
            <a:ext cx="2722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in 2010</a:t>
            </a:r>
          </a:p>
        </p:txBody>
      </p:sp>
    </p:spTree>
    <p:extLst>
      <p:ext uri="{BB962C8B-B14F-4D97-AF65-F5344CB8AC3E}">
        <p14:creationId xmlns:p14="http://schemas.microsoft.com/office/powerpoint/2010/main" val="153865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D39614AA-AE6D-AA48-8E77-D4B3B32C49FD}"/>
              </a:ext>
            </a:extLst>
          </p:cNvPr>
          <p:cNvSpPr txBox="1"/>
          <p:nvPr/>
        </p:nvSpPr>
        <p:spPr>
          <a:xfrm>
            <a:off x="0" y="0"/>
            <a:ext cx="12192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0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sz="4000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sz="4000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history</a:t>
            </a:r>
            <a:endParaRPr lang="ca-ES" sz="40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pPr algn="ctr"/>
            <a:endParaRPr lang="ca-ES" sz="4000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first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airplane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was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Wright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brothers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.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It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was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a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glider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with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an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homemade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engine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.</a:t>
            </a:r>
          </a:p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Later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other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people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tried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to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make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it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stronger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with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steel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plates. In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this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way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created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first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pasenger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plane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.</a:t>
            </a:r>
          </a:p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After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that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tried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to get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rid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of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engine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and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put a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hot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air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baloon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on top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and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old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famous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blimp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.</a:t>
            </a:r>
          </a:p>
          <a:p>
            <a:endParaRPr lang="ca-E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After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a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big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accident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threw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idea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away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and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made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normal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plane</a:t>
            </a:r>
            <a:endParaRPr lang="ca-ES" dirty="0">
              <a:latin typeface="Ayuthaya" pitchFamily="2" charset="-34"/>
              <a:ea typeface="Ayuthaya" pitchFamily="2" charset="-34"/>
              <a:cs typeface="Ayuthaya" pitchFamily="2" charset="-34"/>
            </a:endParaRPr>
          </a:p>
          <a:p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Nawadays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biggest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plane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is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A380.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They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call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it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the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airbus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that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 can fit 853 </a:t>
            </a:r>
            <a:r>
              <a:rPr lang="ca-ES" dirty="0" err="1">
                <a:latin typeface="Ayuthaya" pitchFamily="2" charset="-34"/>
                <a:ea typeface="Ayuthaya" pitchFamily="2" charset="-34"/>
                <a:cs typeface="Ayuthaya" pitchFamily="2" charset="-34"/>
              </a:rPr>
              <a:t>passengers</a:t>
            </a:r>
            <a:r>
              <a:rPr lang="ca-ES" dirty="0">
                <a:latin typeface="Ayuthaya" pitchFamily="2" charset="-34"/>
                <a:ea typeface="Ayuthaya" pitchFamily="2" charset="-34"/>
                <a:cs typeface="Ayuthaya" pitchFamily="2" charset="-34"/>
              </a:rPr>
              <a:t>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0212052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146</Words>
  <Application>Microsoft Macintosh PowerPoint</Application>
  <PresentationFormat>Breedbeeld</PresentationFormat>
  <Paragraphs>21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Ayuthaya</vt:lpstr>
      <vt:lpstr>Calibri</vt:lpstr>
      <vt:lpstr>The Hand</vt:lpstr>
      <vt:lpstr>The Serif Hand Black</vt:lpstr>
      <vt:lpstr>SketchyVTI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Andrea de Jong</dc:creator>
  <cp:lastModifiedBy>Andrea de Jong</cp:lastModifiedBy>
  <cp:revision>7</cp:revision>
  <dcterms:created xsi:type="dcterms:W3CDTF">2020-06-01T13:02:10Z</dcterms:created>
  <dcterms:modified xsi:type="dcterms:W3CDTF">2020-06-01T14:27:26Z</dcterms:modified>
</cp:coreProperties>
</file>