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E9B02-676E-46E8-8E79-448D5FC45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FB6E8F-BEBF-4815-BE96-DF0BB3F0B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9E74F-022E-452F-992D-FC5F4233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768D15-22AB-4C1C-A026-307363A2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0D0B0-38D9-40DE-9D68-52E4132F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6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0470C-E77B-4423-BD51-0C55BC97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886C3F-D4D5-4423-9F00-44D69AEA6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F3DBD6-ABA4-4251-8DCA-F6C0C58B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9F915-733A-413C-AF8A-482D3D1F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F6760C-927F-49BE-A5DD-BF052564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65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6EC276-5F06-4E72-96C4-2D73BCFCE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5F7AC1-527D-48EF-8050-690B98157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1D50E-FFD7-4AE6-AB29-93F97DD1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FF3AA3-07F5-4304-8E92-1B7CE60F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F2D39-3600-4BF0-9DDF-0A7F312D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6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67DDA-FAB3-403D-9C96-7012DDBD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D9BB4-FEF1-4691-B250-5ED465AB8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79278-C45E-4FE3-A3A7-2F73EC61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D97992-E2AD-46A4-96B5-CB006FAC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90E86B-1C5B-4D1B-9628-657A738D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7A52D-DF47-48C1-8BDC-59329963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95EF93-F535-44A6-BEBE-DC2819D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CDBF8-1F29-4A52-A73D-5DE2A8C0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028DFD-38A6-47A6-BAB1-AD3D01D6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D97357-ECAC-46E3-A34A-16F4D1FB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71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6776E-A0FA-4C6C-8D27-E7080798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9551C-E111-4FE6-886E-CE5F24DA9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BB1255-C77D-4EBE-8F83-76943FD8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E080D-43E3-4E9C-933E-382BF06A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FF795-BCE6-4E37-BEB4-2E86ABC5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2437FC-CD4C-418E-A3A0-DCB9D2A8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2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DBF3-B9E5-4E09-A449-5AD777CD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C64ED6-D290-4A86-85F4-52C0BAE0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190615-1751-45CE-9114-D5FEC3AC4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BA0CF5-8152-4C2B-835C-1526E139B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6BD780-9B0C-49EA-A062-EA5A42B28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A12253-4FFD-470A-A1F8-E02C74D5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51DD23-871C-400F-9C15-9E498FD5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8454B1-D209-487F-81DC-80BB2B20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9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F7646-99EF-4E8B-B1AF-FC168CC1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3F82B-12EA-4D83-A1C7-2F9DBE2D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EEBA36-C418-4E40-AF16-9FF2489E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F5D3C1-A6E1-4D6E-8ACD-AA4CF127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9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F681C8-6157-412F-BE12-BA5BFDB2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3E6BFB-6C3C-42A0-BF17-0E5BE4D3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238BA3-0102-499D-B42A-0DF1D5A7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74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5E491-02FC-4128-A9A6-36F8B59F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CE714-77B4-4CC8-9D1A-2C745A0B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4A40D0-B1D2-4A97-99B3-5BFBD81D5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6491B4-ED4E-4CAC-ABE8-639D176A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FBD7E0-13CB-47C6-A525-FA956F6D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5603E-673B-48F5-BEDE-6FDD3B85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30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17E62-A8EC-4E61-B490-9B1E34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BC1AAD-F7FD-4175-8E39-A0A0A340D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D5989D-42DF-4F87-910B-2F6311EE1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40CF1-8FB8-48B0-B42A-63901CDA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0C11B3-34B1-4D6A-A24E-51BA9B30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5DE54C-A438-4A8B-9760-846545B0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58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621D71-9B5D-4B73-8CD3-51317ED2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BC905C-6421-4B30-8D4D-754BDBCC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F1F9A-0261-4306-AE8F-D6540DE9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C4A4-489C-4436-8304-CA3C5634EBAC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5D80E-139A-4BD4-9D16-436B96181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60EAF-2329-4D9A-8DBA-EF88F986F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7A7A-6D3F-48D8-A9C7-535885951C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91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B055C-235E-46A9-ACC7-75ADD40031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>
                <a:solidFill>
                  <a:schemeClr val="accent4"/>
                </a:solidFill>
              </a:rPr>
              <a:t>LIGHT</a:t>
            </a:r>
            <a:r>
              <a:rPr lang="es-ES" dirty="0"/>
              <a:t> </a:t>
            </a:r>
            <a:r>
              <a:rPr lang="es-ES" dirty="0">
                <a:solidFill>
                  <a:schemeClr val="accent2"/>
                </a:solidFill>
              </a:rPr>
              <a:t>BULB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9D8B9-53C2-4DFE-802F-F1F6D5D4A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Thomas Alva Edison. Was the creator of the light bulb.</a:t>
            </a:r>
          </a:p>
        </p:txBody>
      </p:sp>
    </p:spTree>
    <p:extLst>
      <p:ext uri="{BB962C8B-B14F-4D97-AF65-F5344CB8AC3E}">
        <p14:creationId xmlns:p14="http://schemas.microsoft.com/office/powerpoint/2010/main" val="296867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631133-3A0F-4688-B5B0-0CEE09AE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ES" sz="3600" dirty="0"/>
              <a:t>THE TIMELINE OF THE LIGHT BULB</a:t>
            </a:r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947A6C-9D47-4320-AC04-91F5454F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S" sz="2400" dirty="0"/>
              <a:t>In 1879 Edison presents the first light bulb.</a:t>
            </a:r>
          </a:p>
          <a:p>
            <a:r>
              <a:rPr lang="es-ES" sz="2400" dirty="0"/>
              <a:t>In 1880 Edison patent the light bulb.</a:t>
            </a:r>
          </a:p>
          <a:p>
            <a:r>
              <a:rPr lang="es-ES" sz="2400" dirty="0"/>
              <a:t>In 1881 it was created the first company that produces light bulbs.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80D29B-9311-4C42-9147-596CFAE3F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11" r="25863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5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interior, tabla, cocina&#10;&#10;Descripción generada automáticamente">
            <a:extLst>
              <a:ext uri="{FF2B5EF4-FFF2-40B4-BE49-F238E27FC236}">
                <a16:creationId xmlns:a16="http://schemas.microsoft.com/office/drawing/2014/main" id="{CC3FB527-72E9-496B-A262-13C1AB5F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68" y="428167"/>
            <a:ext cx="1765576" cy="295076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interior, tabla, pequeño, oscuro&#10;&#10;Descripción generada automáticamente">
            <a:extLst>
              <a:ext uri="{FF2B5EF4-FFF2-40B4-BE49-F238E27FC236}">
                <a16:creationId xmlns:a16="http://schemas.microsoft.com/office/drawing/2014/main" id="{74A579CB-4CB5-4377-AE02-9B477895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06" y="3668088"/>
            <a:ext cx="4181794" cy="234180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5A6C7-668F-43CB-9D3F-A4C4A9CC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s-ES" sz="2400" dirty="0">
                <a:solidFill>
                  <a:srgbClr val="FFFFFF"/>
                </a:solidFill>
              </a:rPr>
              <a:t>In 1907. Is created the light bulb whith tungsten filament.</a:t>
            </a:r>
          </a:p>
          <a:p>
            <a:r>
              <a:rPr lang="es-ES" sz="2400" dirty="0">
                <a:solidFill>
                  <a:srgbClr val="FFFFFF"/>
                </a:solidFill>
              </a:rPr>
              <a:t>In 1913. Introducion of gases in the light bulb.</a:t>
            </a:r>
          </a:p>
          <a:p>
            <a:r>
              <a:rPr lang="es-ES" sz="2400" dirty="0">
                <a:solidFill>
                  <a:srgbClr val="FFFFFF"/>
                </a:solidFill>
              </a:rPr>
              <a:t>In 2009. </a:t>
            </a:r>
            <a:r>
              <a:rPr lang="en-US" sz="2400" dirty="0">
                <a:solidFill>
                  <a:srgbClr val="FFFFFF"/>
                </a:solidFill>
              </a:rPr>
              <a:t>European Union directive set a deadline for member states to stop manufacturing and marketing incandescent lamps.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5C1176-55A4-4F39-85C2-2129879B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-1243281"/>
            <a:ext cx="45719" cy="45719"/>
          </a:xfrm>
        </p:spPr>
        <p:txBody>
          <a:bodyPr anchor="b">
            <a:normAutofit fontScale="90000"/>
          </a:bodyPr>
          <a:lstStyle/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CC51EA-9FD2-42B3-AAF5-0A8226A3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ES" sz="2400" dirty="0"/>
              <a:t>In 2010. Is forbiten the manufactorig and distribution of the lamps 75w.</a:t>
            </a:r>
          </a:p>
          <a:p>
            <a:r>
              <a:rPr lang="es-ES" sz="2400" dirty="0"/>
              <a:t>In 2011. Is forbiten the manufactorig and distribution of the lamps 60w.</a:t>
            </a:r>
          </a:p>
          <a:p>
            <a:r>
              <a:rPr lang="es-ES" sz="2400" dirty="0"/>
              <a:t>In 2012. Is forbiten the and manufactorig distribution of the lamps 45w and  25w.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941BDD-A8C1-44E1-B00B-09C18EB3C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" b="1602"/>
          <a:stretch/>
        </p:blipFill>
        <p:spPr>
          <a:xfrm>
            <a:off x="6041006" y="799352"/>
            <a:ext cx="5362192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5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666AB94-CA8F-4811-80CB-0F511090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DID YOU KNOW: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2123FE-2CCB-4D82-9EFA-0C1C964B4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s-ES" sz="2000" dirty="0"/>
              <a:t>The oldest light bulb of the world. </a:t>
            </a:r>
            <a:r>
              <a:rPr lang="en-US" sz="2000" dirty="0"/>
              <a:t>Has been wearing without interruptions of 1901 and just completed its first 110 years of service. Is tract a light bulb of 60 watios, blowed to hand, whith carbon filament, and the light is in the firehouse number 6 in Livermore, California.</a:t>
            </a:r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764B53-8763-4374-AD44-1C10C0811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5" r="14418" b="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198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 LIGHT BULB</vt:lpstr>
      <vt:lpstr>THE TIMELINE OF THE LIGHT BULB</vt:lpstr>
      <vt:lpstr>Presentación de PowerPoint</vt:lpstr>
      <vt:lpstr>Presentación de PowerPoint</vt:lpstr>
      <vt:lpstr>DID YOU KNOW: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BULB</dc:title>
  <dc:creator>Claudia y Richy</dc:creator>
  <cp:lastModifiedBy>Claudia y Richy</cp:lastModifiedBy>
  <cp:revision>8</cp:revision>
  <dcterms:created xsi:type="dcterms:W3CDTF">2020-05-27T08:28:38Z</dcterms:created>
  <dcterms:modified xsi:type="dcterms:W3CDTF">2020-05-27T09:29:00Z</dcterms:modified>
</cp:coreProperties>
</file>